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hombre, tabla, frente, mujer&#10;&#10;Descripción generada automáticamente">
            <a:extLst>
              <a:ext uri="{FF2B5EF4-FFF2-40B4-BE49-F238E27FC236}">
                <a16:creationId xmlns:a16="http://schemas.microsoft.com/office/drawing/2014/main" xmlns="" id="{0385196F-20A5-4DD2-91B6-34C09B70B7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41B8D9C1-C619-4961-AD13-AC941FCB9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1508" y="1979387"/>
            <a:ext cx="2000548" cy="701731"/>
          </a:xfrm>
          <a:noFill/>
        </p:spPr>
        <p:txBody>
          <a:bodyPr wrap="none" rtlCol="0" anchor="ctr">
            <a:spAutoFit/>
          </a:bodyPr>
          <a:lstStyle>
            <a:lvl1pPr algn="ctr">
              <a:defRPr lang="es-CO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CO" sz="4400" b="1">
                <a:solidFill>
                  <a:schemeClr val="bg1"/>
                </a:solidFill>
              </a:rPr>
              <a:t>TÍTULO </a:t>
            </a:r>
            <a:endParaRPr lang="es-CO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xmlns="" id="{E06C8200-68D5-47D0-BDD1-24667D91D4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600" y="3704220"/>
            <a:ext cx="6188364" cy="5167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32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ropa, alimentos&#10;&#10;Descripción generada automáticamente">
            <a:extLst>
              <a:ext uri="{FF2B5EF4-FFF2-40B4-BE49-F238E27FC236}">
                <a16:creationId xmlns:a16="http://schemas.microsoft.com/office/drawing/2014/main" xmlns="" id="{FEE8932E-C4D8-4174-8776-CCF8B3FB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242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3FEBD768-D93C-4DAE-B40E-7173FF1633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43200" y="1420544"/>
            <a:ext cx="645113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CF0A4B7-7EEA-4DEA-9D38-BE909C8F0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509465"/>
            <a:ext cx="6451135" cy="840230"/>
          </a:xfrm>
          <a:noFill/>
        </p:spPr>
        <p:txBody>
          <a:bodyPr wrap="square" rtlCol="0" anchor="ctr">
            <a:spAutoFit/>
          </a:bodyPr>
          <a:lstStyle>
            <a:lvl1pPr algn="ctr"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s-ES"/>
              <a:t>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88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BE438E-1863-48D7-9D4D-6FE593F11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EC3D577-95F8-4213-A20A-3CC702247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509465"/>
            <a:ext cx="6451135" cy="840230"/>
          </a:xfrm>
          <a:noFill/>
        </p:spPr>
        <p:txBody>
          <a:bodyPr wrap="square" rtlCol="0" anchor="ctr">
            <a:spAutoFit/>
          </a:bodyPr>
          <a:lstStyle>
            <a:lvl1pPr algn="ctr"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s-ES"/>
              <a:t>TÍTULO</a:t>
            </a:r>
            <a:endParaRPr lang="es-CO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F828A0D4-0F31-46F2-B86D-9A08F6997B1E}"/>
              </a:ext>
            </a:extLst>
          </p:cNvPr>
          <p:cNvCxnSpPr>
            <a:cxnSpLocks/>
          </p:cNvCxnSpPr>
          <p:nvPr userDrawn="1"/>
        </p:nvCxnSpPr>
        <p:spPr>
          <a:xfrm flipH="1">
            <a:off x="2743200" y="1420544"/>
            <a:ext cx="645113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7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8F8CD79-3120-46BF-B53D-04EA43A14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EC3D577-95F8-4213-A20A-3CC702247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509465"/>
            <a:ext cx="6451135" cy="840230"/>
          </a:xfrm>
          <a:noFill/>
        </p:spPr>
        <p:txBody>
          <a:bodyPr wrap="square" rtlCol="0" anchor="ctr">
            <a:spAutoFit/>
          </a:bodyPr>
          <a:lstStyle>
            <a:lvl1pPr algn="ctr"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s-ES"/>
              <a:t>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96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32BD30A-A1EB-4EC0-BF7B-73AEEA9E4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"/>
            <a:ext cx="12192000" cy="6850498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EA9A7EF1-CE44-49A4-98A6-E705840FB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147" y="2376551"/>
            <a:ext cx="2841523" cy="701731"/>
          </a:xfrm>
          <a:noFill/>
        </p:spPr>
        <p:txBody>
          <a:bodyPr wrap="square" rtlCol="0" anchor="ctr">
            <a:spAutoFit/>
          </a:bodyPr>
          <a:lstStyle>
            <a:lvl1pPr algn="ctr">
              <a:defRPr lang="es-CO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CO" sz="4400" b="1">
                <a:solidFill>
                  <a:schemeClr val="bg1"/>
                </a:solidFill>
              </a:rPr>
              <a:t>TÍTULO </a:t>
            </a:r>
            <a:endParaRPr lang="es-CO"/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xmlns="" id="{828A06BC-DBD2-43E4-A5FD-95D07DB3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600" y="4101384"/>
            <a:ext cx="6188364" cy="5167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57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ujer, sostener, parado&#10;&#10;Descripción generada automáticamente">
            <a:extLst>
              <a:ext uri="{FF2B5EF4-FFF2-40B4-BE49-F238E27FC236}">
                <a16:creationId xmlns:a16="http://schemas.microsoft.com/office/drawing/2014/main" xmlns="" id="{3487D60F-C854-4F9C-8514-85E59F590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9D1F592-9A71-400B-B2B5-F2D8DE7CB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2963" y="275208"/>
            <a:ext cx="5513033" cy="632977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B77B31C-5965-4BA1-8E45-613149106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7791"/>
            <a:ext cx="4451555" cy="84023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ES"/>
              <a:t>Título</a:t>
            </a:r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4906DC56-49FB-4C08-9598-3421F758F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2152650"/>
            <a:ext cx="5141912" cy="40719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187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2326DE-BD6C-4D40-85B0-C3E4D574D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32420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6CA6B005-4F59-4AF5-80D5-5FA274731D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204" y="4486258"/>
            <a:ext cx="2625468" cy="84023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ES"/>
              <a:t>Título</a:t>
            </a:r>
            <a:endParaRPr lang="es-CO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EEB14F29-3284-4D1D-B1F0-2F925296D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5997" y="3814684"/>
            <a:ext cx="7993623" cy="2183377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274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08D8E24-3D11-4C9E-8C51-03ADB32D2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208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990234F-E3DB-4960-923F-17B4DA12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476" y="868215"/>
            <a:ext cx="10515600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151DD5F0-CE9C-4D80-8AEC-E08F3EE69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476" y="3698946"/>
            <a:ext cx="10515600" cy="165388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99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83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C211582-163E-47D8-806E-E67547A3F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3BFAC7E5-3EF3-430A-B75A-E914D45D6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439" y="679009"/>
            <a:ext cx="8929433" cy="84023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ES"/>
              <a:t>Título</a:t>
            </a:r>
            <a:endParaRPr lang="es-CO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7B04246B-12F4-4B79-BB6A-B35919179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2152650"/>
            <a:ext cx="11464668" cy="40719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/>
              <a:t>Haga clic para modificar los estilos de texto del patrón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788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xmlns="" id="{C5BC7434-F0C5-4A21-A4F2-177C61F04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FCAC52D3-FEAE-47C8-AF10-EB281FAB0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147" y="2376551"/>
            <a:ext cx="2841523" cy="701731"/>
          </a:xfrm>
          <a:noFill/>
        </p:spPr>
        <p:txBody>
          <a:bodyPr wrap="square" rtlCol="0" anchor="ctr">
            <a:spAutoFit/>
          </a:bodyPr>
          <a:lstStyle>
            <a:lvl1pPr algn="ctr">
              <a:defRPr lang="es-CO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CO" sz="4400" b="1">
                <a:solidFill>
                  <a:schemeClr val="bg1"/>
                </a:solidFill>
              </a:rPr>
              <a:t>TÍTULO </a:t>
            </a:r>
            <a:endParaRPr lang="es-CO"/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xmlns="" id="{7016B859-0EFB-4AF8-BC6D-BD49BC462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600" y="4101384"/>
            <a:ext cx="6188364" cy="5167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606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7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ruta, comida, tabla, alimentos&#10;&#10;Descripción generada automáticamente">
            <a:extLst>
              <a:ext uri="{FF2B5EF4-FFF2-40B4-BE49-F238E27FC236}">
                <a16:creationId xmlns:a16="http://schemas.microsoft.com/office/drawing/2014/main" xmlns="" id="{028C1D6B-BD09-4E52-BB05-02C980A4A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4" name="Marcador de texto 6">
            <a:extLst>
              <a:ext uri="{FF2B5EF4-FFF2-40B4-BE49-F238E27FC236}">
                <a16:creationId xmlns:a16="http://schemas.microsoft.com/office/drawing/2014/main" xmlns="" id="{068C6BE2-4D87-4299-93EA-43EE9B343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9" y="1927123"/>
            <a:ext cx="5535561" cy="403122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B905B13A-2151-42F6-94C6-5C98BF290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005" y="676617"/>
            <a:ext cx="4451555" cy="84023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ES"/>
              <a:t>Título</a:t>
            </a:r>
            <a:endParaRPr lang="es-CO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xmlns="" id="{F00503EF-151F-416F-815A-FED977716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8336" y="3934689"/>
            <a:ext cx="3666464" cy="12284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346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pastel, sostener, mujer&#10;&#10;Descripción generada automáticamente">
            <a:extLst>
              <a:ext uri="{FF2B5EF4-FFF2-40B4-BE49-F238E27FC236}">
                <a16:creationId xmlns:a16="http://schemas.microsoft.com/office/drawing/2014/main" xmlns="" id="{AB55D49B-F53A-4FC4-8F59-B7BD94382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25CA9CBE-230F-4855-8A0A-AB4150ADB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26635" y="1560349"/>
            <a:ext cx="3143250" cy="359048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7135A532-78DB-43EC-BEDC-8025CEED88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78576" y="1560629"/>
            <a:ext cx="3143250" cy="359020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B1C04571-B4B9-4E41-A911-0FDC67309E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475" y="1560350"/>
            <a:ext cx="3143250" cy="3590487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xmlns="" id="{CC03CB53-0150-4395-8FEA-5D9C46D29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640" y="2299856"/>
            <a:ext cx="2959127" cy="278938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4E0051F2-C418-40AD-8395-AB600BC4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476" y="1625469"/>
            <a:ext cx="314325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s-CO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ES"/>
              <a:t>Título</a:t>
            </a:r>
            <a:endParaRPr lang="es-CO"/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xmlns="" id="{A206EF58-78A3-4FEE-BBC7-1EBE1D8410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5930" y="2299856"/>
            <a:ext cx="2959127" cy="278938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xmlns="" id="{9F55A496-6837-4C93-92D3-2D2267951F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8233" y="2276896"/>
            <a:ext cx="2959127" cy="278938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xmlns="" id="{59B506DF-1575-4806-A054-382EFB4D47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4843" y="1653443"/>
            <a:ext cx="2959127" cy="62345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Subtitulo 1</a:t>
            </a:r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xmlns="" id="{2B36545C-871E-4243-8C7B-34E096863E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17176" y="1625734"/>
            <a:ext cx="2959127" cy="62345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Subtitulo2 </a:t>
            </a:r>
          </a:p>
        </p:txBody>
      </p:sp>
    </p:spTree>
    <p:extLst>
      <p:ext uri="{BB962C8B-B14F-4D97-AF65-F5344CB8AC3E}">
        <p14:creationId xmlns:p14="http://schemas.microsoft.com/office/powerpoint/2010/main" val="103779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hombre, mujer, parado&#10;&#10;Descripción generada automáticamente">
            <a:extLst>
              <a:ext uri="{FF2B5EF4-FFF2-40B4-BE49-F238E27FC236}">
                <a16:creationId xmlns:a16="http://schemas.microsoft.com/office/drawing/2014/main" xmlns="" id="{877E2698-F1C0-4508-9AAA-240BD305B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208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54FBA1D0-AA33-4F35-BFC3-9E2730918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06176" y="324196"/>
            <a:ext cx="7735068" cy="153807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6445931-3E02-41E4-A803-69BB84CA7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1684" y="603490"/>
            <a:ext cx="6985986" cy="979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s-CO" sz="4800" b="1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Título</a:t>
            </a:r>
            <a:endParaRPr lang="es-CO"/>
          </a:p>
        </p:txBody>
      </p:sp>
      <p:sp>
        <p:nvSpPr>
          <p:cNvPr id="14" name="Marcador de gráfico 13">
            <a:extLst>
              <a:ext uri="{FF2B5EF4-FFF2-40B4-BE49-F238E27FC236}">
                <a16:creationId xmlns:a16="http://schemas.microsoft.com/office/drawing/2014/main" xmlns="" id="{5EBD9193-8938-4B58-B5B2-A70DB89B1D4D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998422" y="2419350"/>
            <a:ext cx="7852266" cy="3001963"/>
          </a:xfrm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Inserte un gráfico</a:t>
            </a:r>
          </a:p>
        </p:txBody>
      </p:sp>
    </p:spTree>
    <p:extLst>
      <p:ext uri="{BB962C8B-B14F-4D97-AF65-F5344CB8AC3E}">
        <p14:creationId xmlns:p14="http://schemas.microsoft.com/office/powerpoint/2010/main" val="3629280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57C8383-76E9-484A-B86B-B8DEC2136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2F4FC1E2-AFC5-47D1-95AF-6FA127047E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0117" y="708338"/>
            <a:ext cx="10830188" cy="85332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54CE8049-A84C-4EAA-A02C-C8E991302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242" y="734576"/>
            <a:ext cx="10515600" cy="78018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s-ES"/>
              <a:t>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6476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41D4F01-9AC6-4E79-A31D-356D9F073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54CE8049-A84C-4EAA-A02C-C8E991302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242" y="734576"/>
            <a:ext cx="10515600" cy="78018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s-ES"/>
              <a:t>Título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012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766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46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F50BF3-320E-4324-8505-C5244CF14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FC6E95F-C9B4-4C0F-8278-6930024A4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F69133-51B6-459B-B5BA-AAF7DF9D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DF23-4E33-4798-B7E1-4C9D8D1A4EB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26/08/2022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9DC5A9-F917-41B3-8FC2-EED0E8ED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4FA4E1-A0CF-479B-94CB-385BA92E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4D0B-8BFF-4AEB-8346-E12222AC36B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48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145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>
                <a:solidFill>
                  <a:srgbClr val="44546A"/>
                </a:solidFill>
              </a:rPr>
              <a:pPr/>
              <a:t>‹Nº›</a:t>
            </a:fld>
            <a:endParaRPr lang="es-MX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78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8256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title" idx="2"/>
          </p:nvPr>
        </p:nvSpPr>
        <p:spPr>
          <a:xfrm>
            <a:off x="1718561" y="2580067"/>
            <a:ext cx="1038000" cy="9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1"/>
          </p:nvPr>
        </p:nvSpPr>
        <p:spPr>
          <a:xfrm>
            <a:off x="950967" y="3933567"/>
            <a:ext cx="25732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3"/>
          </p:nvPr>
        </p:nvSpPr>
        <p:spPr>
          <a:xfrm>
            <a:off x="950967" y="4402367"/>
            <a:ext cx="25732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title" idx="4"/>
          </p:nvPr>
        </p:nvSpPr>
        <p:spPr>
          <a:xfrm>
            <a:off x="4291761" y="2580067"/>
            <a:ext cx="1038000" cy="9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5"/>
          </p:nvPr>
        </p:nvSpPr>
        <p:spPr>
          <a:xfrm>
            <a:off x="3524167" y="3933567"/>
            <a:ext cx="25732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ubTitle" idx="6"/>
          </p:nvPr>
        </p:nvSpPr>
        <p:spPr>
          <a:xfrm>
            <a:off x="3524167" y="4402367"/>
            <a:ext cx="25732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 idx="7"/>
          </p:nvPr>
        </p:nvSpPr>
        <p:spPr>
          <a:xfrm>
            <a:off x="6863595" y="2580067"/>
            <a:ext cx="1038000" cy="9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ubTitle" idx="8"/>
          </p:nvPr>
        </p:nvSpPr>
        <p:spPr>
          <a:xfrm>
            <a:off x="6096000" y="3933567"/>
            <a:ext cx="25732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ubTitle" idx="9"/>
          </p:nvPr>
        </p:nvSpPr>
        <p:spPr>
          <a:xfrm>
            <a:off x="6096000" y="4402367"/>
            <a:ext cx="25732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title" idx="13"/>
          </p:nvPr>
        </p:nvSpPr>
        <p:spPr>
          <a:xfrm>
            <a:off x="9436795" y="2580067"/>
            <a:ext cx="1038000" cy="9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ubTitle" idx="14"/>
          </p:nvPr>
        </p:nvSpPr>
        <p:spPr>
          <a:xfrm>
            <a:off x="8669200" y="3933567"/>
            <a:ext cx="2573200" cy="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ubTitle" idx="15"/>
          </p:nvPr>
        </p:nvSpPr>
        <p:spPr>
          <a:xfrm>
            <a:off x="8669200" y="4402367"/>
            <a:ext cx="25732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675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1">
  <p:cSld name="Background 2 1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5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hombre, parado, mujer&#10;&#10;Descripción generada automáticamente">
            <a:extLst>
              <a:ext uri="{FF2B5EF4-FFF2-40B4-BE49-F238E27FC236}">
                <a16:creationId xmlns:a16="http://schemas.microsoft.com/office/drawing/2014/main" xmlns="" id="{DF2FC78E-E028-4195-BA6F-234E2B9C5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"/>
            <a:ext cx="12192000" cy="6856389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EA02A839-97C8-4A97-AAEA-DD3CCC7D1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3508" y="2376551"/>
            <a:ext cx="2000548" cy="701731"/>
          </a:xfrm>
          <a:noFill/>
        </p:spPr>
        <p:txBody>
          <a:bodyPr wrap="none" rtlCol="0" anchor="ctr">
            <a:spAutoFit/>
          </a:bodyPr>
          <a:lstStyle>
            <a:lvl1pPr algn="ctr">
              <a:defRPr lang="es-CO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CO" sz="4400" b="1">
                <a:solidFill>
                  <a:schemeClr val="bg1"/>
                </a:solidFill>
              </a:rPr>
              <a:t>TÍTULO </a:t>
            </a:r>
            <a:endParaRPr lang="es-CO"/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xmlns="" id="{C754C4C1-EC40-4103-9CA7-AD05A20AE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600" y="4101384"/>
            <a:ext cx="6188364" cy="5167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5755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26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71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529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6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>
                <a:solidFill>
                  <a:srgbClr val="44546A"/>
                </a:solidFill>
              </a:rPr>
              <a:pPr/>
              <a:t>‹Nº›</a:t>
            </a:fld>
            <a:endParaRPr lang="es-MX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uarto&#10;&#10;Descripción generada automáticamente">
            <a:extLst>
              <a:ext uri="{FF2B5EF4-FFF2-40B4-BE49-F238E27FC236}">
                <a16:creationId xmlns:a16="http://schemas.microsoft.com/office/drawing/2014/main" xmlns="" id="{5DEEFBC4-3BE5-44B9-A4FB-F8262486E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2EC1AE2-521A-4E8B-8DBA-27BEAB0DD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7D0E102C-757B-40A1-8A97-E03D32618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2952373"/>
            <a:ext cx="11526473" cy="952500"/>
          </a:xfrm>
          <a:prstGeom prst="rect">
            <a:avLst/>
          </a:prstGeo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94C947FE-AC75-405A-B5CC-0099A17C0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8850" y="4079875"/>
            <a:ext cx="6757622" cy="181927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xmlns="" id="{7987D6B1-1E16-449F-AAE2-7EAFDA57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39" y="275431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24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A107EAC-FFDE-49B5-8A6F-C69789C7F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FB59A323-7AD8-464A-B603-C71661A68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2763" y="774229"/>
            <a:ext cx="11526473" cy="70686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D26D384-A97F-48C1-8DBA-374275D2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91" y="464883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95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FEBA1F9-637C-4523-A6F7-F296AAF29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parado, sostener&#10;&#10;Descripción generada automáticamente">
            <a:extLst>
              <a:ext uri="{FF2B5EF4-FFF2-40B4-BE49-F238E27FC236}">
                <a16:creationId xmlns:a16="http://schemas.microsoft.com/office/drawing/2014/main" xmlns="" id="{9EE3C5B1-8BCE-48EE-907C-25F6DE389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19F10640-E9EC-45A5-879A-01F890E44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147" y="2376551"/>
            <a:ext cx="2841523" cy="701731"/>
          </a:xfrm>
          <a:noFill/>
        </p:spPr>
        <p:txBody>
          <a:bodyPr wrap="square" rtlCol="0" anchor="ctr">
            <a:spAutoFit/>
          </a:bodyPr>
          <a:lstStyle>
            <a:lvl1pPr algn="ctr">
              <a:defRPr lang="es-CO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s-CO" sz="4400" b="1">
                <a:solidFill>
                  <a:schemeClr val="bg1"/>
                </a:solidFill>
              </a:rPr>
              <a:t>TÍTULO </a:t>
            </a:r>
            <a:endParaRPr lang="es-CO"/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xmlns="" id="{E488288F-33B1-4BB7-991C-EF5E77E16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9600" y="4101384"/>
            <a:ext cx="6188364" cy="51679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547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mujer, hombre, competencia de atletismo&#10;&#10;Descripción generada automáticamente">
            <a:extLst>
              <a:ext uri="{FF2B5EF4-FFF2-40B4-BE49-F238E27FC236}">
                <a16:creationId xmlns:a16="http://schemas.microsoft.com/office/drawing/2014/main" xmlns="" id="{8FFAFBBE-19F2-4A6B-97FF-B0EF37055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9C9A5E0E-1550-444E-A1E9-4D2AC723851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3580" y="1455938"/>
            <a:ext cx="50712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A7D888-6F14-44B4-8651-43B167038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180" y="430807"/>
            <a:ext cx="4358667" cy="840230"/>
          </a:xfrm>
          <a:noFill/>
        </p:spPr>
        <p:txBody>
          <a:bodyPr wrap="square" rtlCol="0" anchor="ctr">
            <a:spAutoFit/>
          </a:bodyPr>
          <a:lstStyle>
            <a:lvl1pPr>
              <a:defRPr lang="es-CO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s-ES"/>
              <a:t>Título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06B1D63-7476-4CF4-96BC-293868ED8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4787" y="1779587"/>
            <a:ext cx="4280059" cy="4316411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39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AA259C5-3C12-43CE-A344-9BD25C91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21C8C7D-00B2-4816-97C4-2B6833E9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E56B21-D76A-4F6F-ADD5-85F467D02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BDD6-7841-43BB-846F-1D47416C6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26/08/2022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5EFD3D-4B7B-4A1D-BDD8-D27A60B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0F207E-BBB8-4738-BE02-293D8E35F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30FD-7B7C-48C3-BB67-B214ED2E7F8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6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6F434493-663D-61D5-C3E5-2F5713D34035}"/>
              </a:ext>
            </a:extLst>
          </p:cNvPr>
          <p:cNvSpPr/>
          <p:nvPr/>
        </p:nvSpPr>
        <p:spPr>
          <a:xfrm>
            <a:off x="583491" y="502387"/>
            <a:ext cx="11052314" cy="59836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82352D9-1A65-495A-8771-DF9E3AF4CBC3}"/>
              </a:ext>
            </a:extLst>
          </p:cNvPr>
          <p:cNvCxnSpPr>
            <a:cxnSpLocks/>
          </p:cNvCxnSpPr>
          <p:nvPr/>
        </p:nvCxnSpPr>
        <p:spPr>
          <a:xfrm>
            <a:off x="569843" y="1713539"/>
            <a:ext cx="1078727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9580BC9-E767-4435-BCFA-EBDCE9685A50}"/>
              </a:ext>
            </a:extLst>
          </p:cNvPr>
          <p:cNvSpPr txBox="1"/>
          <p:nvPr/>
        </p:nvSpPr>
        <p:spPr>
          <a:xfrm>
            <a:off x="569843" y="492114"/>
            <a:ext cx="11052314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400" b="1" dirty="0">
                <a:solidFill>
                  <a:prstClr val="white"/>
                </a:solidFill>
                <a:latin typeface="Arial"/>
                <a:cs typeface="Arial"/>
              </a:rPr>
              <a:t>ALCANCE DEL SGI.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6DA179E-A938-4594-80AB-0E768024743B}"/>
              </a:ext>
            </a:extLst>
          </p:cNvPr>
          <p:cNvSpPr txBox="1"/>
          <p:nvPr/>
        </p:nvSpPr>
        <p:spPr>
          <a:xfrm>
            <a:off x="5655317" y="3273806"/>
            <a:ext cx="56713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Arial"/>
                <a:cs typeface="Arial"/>
              </a:rPr>
              <a:t>Alcance.</a:t>
            </a:r>
          </a:p>
          <a:p>
            <a:pPr algn="just"/>
            <a:endParaRPr lang="es-ES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ALCANCE DE INNOVACION </a:t>
            </a:r>
          </a:p>
          <a:p>
            <a:pPr algn="just"/>
            <a:endParaRPr lang="es-ES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SIG </a:t>
            </a:r>
            <a:endParaRPr lang="es-CO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xmlns="" id="{6AECF086-470D-1973-2CE8-560FA3AB3AB7}"/>
              </a:ext>
            </a:extLst>
          </p:cNvPr>
          <p:cNvSpPr>
            <a:spLocks noChangeAspect="1"/>
          </p:cNvSpPr>
          <p:nvPr/>
        </p:nvSpPr>
        <p:spPr>
          <a:xfrm>
            <a:off x="3968496" y="4476813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034" name="Picture 10" descr="Estrategias de Marketing Digital realmente efectivas. - Tizza Music">
            <a:extLst>
              <a:ext uri="{FF2B5EF4-FFF2-40B4-BE49-F238E27FC236}">
                <a16:creationId xmlns:a16="http://schemas.microsoft.com/office/drawing/2014/main" xmlns="" id="{BEB984F7-A70A-17ED-0232-D9E09272C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10367"/>
          <a:stretch/>
        </p:blipFill>
        <p:spPr bwMode="auto">
          <a:xfrm>
            <a:off x="1112671" y="2331232"/>
            <a:ext cx="4081121" cy="31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FCEA092E-9E94-278D-CE15-BD15FD48CD4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6F9F8"/>
              </a:clrFrom>
              <a:clrTo>
                <a:srgbClr val="F6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16" y="5399034"/>
            <a:ext cx="1276097" cy="9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6F434493-663D-61D5-C3E5-2F5713D34035}"/>
              </a:ext>
            </a:extLst>
          </p:cNvPr>
          <p:cNvSpPr/>
          <p:nvPr/>
        </p:nvSpPr>
        <p:spPr>
          <a:xfrm>
            <a:off x="583491" y="502387"/>
            <a:ext cx="11052314" cy="59836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82352D9-1A65-495A-8771-DF9E3AF4CBC3}"/>
              </a:ext>
            </a:extLst>
          </p:cNvPr>
          <p:cNvCxnSpPr>
            <a:cxnSpLocks/>
          </p:cNvCxnSpPr>
          <p:nvPr/>
        </p:nvCxnSpPr>
        <p:spPr>
          <a:xfrm>
            <a:off x="569843" y="1713539"/>
            <a:ext cx="1078727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9580BC9-E767-4435-BCFA-EBDCE9685A50}"/>
              </a:ext>
            </a:extLst>
          </p:cNvPr>
          <p:cNvSpPr txBox="1"/>
          <p:nvPr/>
        </p:nvSpPr>
        <p:spPr>
          <a:xfrm>
            <a:off x="569843" y="492114"/>
            <a:ext cx="11052314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400" b="1" dirty="0">
                <a:solidFill>
                  <a:prstClr val="white"/>
                </a:solidFill>
                <a:latin typeface="Arial"/>
                <a:cs typeface="Arial"/>
              </a:rPr>
              <a:t>ALCANCE DEL SGI.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6DA179E-A938-4594-80AB-0E768024743B}"/>
              </a:ext>
            </a:extLst>
          </p:cNvPr>
          <p:cNvSpPr txBox="1"/>
          <p:nvPr/>
        </p:nvSpPr>
        <p:spPr>
          <a:xfrm>
            <a:off x="5655317" y="2996807"/>
            <a:ext cx="567137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  <a:latin typeface="Arial"/>
                <a:cs typeface="Arial"/>
              </a:rPr>
              <a:t>Alcance.</a:t>
            </a:r>
          </a:p>
          <a:p>
            <a:pPr algn="just"/>
            <a:endParaRPr lang="es-ES" dirty="0">
              <a:solidFill>
                <a:prstClr val="black"/>
              </a:solidFill>
              <a:latin typeface="Arial"/>
              <a:cs typeface="Arial"/>
            </a:endParaRPr>
          </a:p>
          <a:p>
            <a:pPr algn="just"/>
            <a:r>
              <a:rPr lang="es-ES" dirty="0">
                <a:solidFill>
                  <a:prstClr val="black"/>
                </a:solidFill>
                <a:latin typeface="Arial"/>
                <a:cs typeface="Arial"/>
              </a:rPr>
              <a:t>El sistema de innovación de la compañía tiene como alcance los servicios y productos desarrollados, apalancados en innovación interna y externa que generen nuevas experiencias y soluciones integrales en seguridad para nuestros clientes. </a:t>
            </a:r>
            <a:endParaRPr lang="es-CO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val 29">
            <a:extLst>
              <a:ext uri="{FF2B5EF4-FFF2-40B4-BE49-F238E27FC236}">
                <a16:creationId xmlns:a16="http://schemas.microsoft.com/office/drawing/2014/main" xmlns="" id="{6AECF086-470D-1973-2CE8-560FA3AB3AB7}"/>
              </a:ext>
            </a:extLst>
          </p:cNvPr>
          <p:cNvSpPr>
            <a:spLocks noChangeAspect="1"/>
          </p:cNvSpPr>
          <p:nvPr/>
        </p:nvSpPr>
        <p:spPr>
          <a:xfrm>
            <a:off x="3968496" y="4476813"/>
            <a:ext cx="548640" cy="5486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1034" name="Picture 10" descr="Estrategias de Marketing Digital realmente efectivas. - Tizza Music">
            <a:extLst>
              <a:ext uri="{FF2B5EF4-FFF2-40B4-BE49-F238E27FC236}">
                <a16:creationId xmlns:a16="http://schemas.microsoft.com/office/drawing/2014/main" xmlns="" id="{BEB984F7-A70A-17ED-0232-D9E09272C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10367"/>
          <a:stretch/>
        </p:blipFill>
        <p:spPr bwMode="auto">
          <a:xfrm>
            <a:off x="1112671" y="2331232"/>
            <a:ext cx="4081121" cy="31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FCEA092E-9E94-278D-CE15-BD15FD48CD4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6F9F8"/>
              </a:clrFrom>
              <a:clrTo>
                <a:srgbClr val="F6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16" y="5399034"/>
            <a:ext cx="1276097" cy="9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D17693E6-7555-4DE1-B429-4BC73A278A75}" vid="{02599296-E995-48DD-AF74-2407AC1AE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Panorámica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Montserrat</vt:lpstr>
      <vt:lpstr>Montserrat Medium</vt:lpstr>
      <vt:lpstr>Open Sans</vt:lpstr>
      <vt:lpstr>1_Tema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 SIG</dc:creator>
  <cp:lastModifiedBy>Direccion SIG</cp:lastModifiedBy>
  <cp:revision>1</cp:revision>
  <dcterms:created xsi:type="dcterms:W3CDTF">2022-08-26T13:54:20Z</dcterms:created>
  <dcterms:modified xsi:type="dcterms:W3CDTF">2022-08-26T13:54:46Z</dcterms:modified>
</cp:coreProperties>
</file>